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6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EACC6-1C51-41EB-8C1E-0252D43E432A}" v="9" dt="2023-05-04T21:24:05.700"/>
    <p1510:client id="{8D4E943F-A75A-4CB4-BAC3-BC4EC6B2488E}" v="185" dt="2023-04-07T05:06:23.740"/>
    <p1510:client id="{A71E059E-51F1-4B7E-B7FD-84D5A002EAE4}" v="34" dt="2023-05-04T21:18:19.212"/>
    <p1510:client id="{B2E6642E-64BF-49C3-BD0C-2455B0AFC1E3}" v="245" dt="2023-05-04T21:59:23.9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69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15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664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7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69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8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08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0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7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14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34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5/4/2023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19109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DA1274F-9232-42BF-B9FE-B95EA14C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E5AF1D6-62CC-4988-9174-993F112DC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886765" y="1159934"/>
            <a:ext cx="6418471" cy="3028072"/>
          </a:xfrm>
        </p:spPr>
        <p:txBody>
          <a:bodyPr>
            <a:normAutofit/>
          </a:bodyPr>
          <a:lstStyle/>
          <a:p>
            <a:r>
              <a:rPr lang="ru-RU" sz="5600">
                <a:cs typeface="Calibri Light"/>
              </a:rPr>
              <a:t>Работа с PyQt5 b </a:t>
            </a:r>
            <a:r>
              <a:rPr lang="ru-RU" sz="5600" err="1">
                <a:cs typeface="Calibri Light"/>
              </a:rPr>
              <a:t>QtDesigner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886765" y="4280081"/>
            <a:ext cx="6418471" cy="156615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endParaRPr lang="ru-RU" sz="1300"/>
          </a:p>
          <a:p>
            <a:endParaRPr lang="ru-RU" sz="1300">
              <a:cs typeface="Calibri"/>
            </a:endParaRPr>
          </a:p>
          <a:p>
            <a:endParaRPr lang="ru-RU" sz="1300">
              <a:cs typeface="Calibri"/>
            </a:endParaRPr>
          </a:p>
          <a:p>
            <a:r>
              <a:rPr lang="ru-RU" sz="1300" dirty="0">
                <a:cs typeface="Calibri"/>
              </a:rPr>
              <a:t>Попов А. </a:t>
            </a:r>
            <a:endParaRPr lang="ru-RU" sz="1300" dirty="0">
              <a:ea typeface="Source Sans Pro"/>
              <a:cs typeface="Calibri"/>
            </a:endParaRPr>
          </a:p>
          <a:p>
            <a:r>
              <a:rPr lang="ru-RU" sz="1300" dirty="0">
                <a:cs typeface="Calibri"/>
              </a:rPr>
              <a:t>островский в.</a:t>
            </a:r>
            <a:endParaRPr lang="ru-RU" dirty="0"/>
          </a:p>
          <a:p>
            <a:r>
              <a:rPr lang="ru-RU" sz="1300" dirty="0">
                <a:cs typeface="Calibri"/>
              </a:rPr>
              <a:t>ИС-21.</a:t>
            </a:r>
            <a:endParaRPr lang="ru-RU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CAEB2-AB4A-6541-D7AB-0DDF69108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Source Sans Pro"/>
              </a:rPr>
              <a:t>Спасибо за внимание 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4A0B3A-A93F-70D7-BE20-C3C0C3C720F4}"/>
              </a:ext>
            </a:extLst>
          </p:cNvPr>
          <p:cNvSpPr txBox="1"/>
          <p:nvPr/>
        </p:nvSpPr>
        <p:spPr>
          <a:xfrm>
            <a:off x="8106104" y="932793"/>
            <a:ext cx="324506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Source Sans Pro"/>
              </a:rPr>
              <a:t>0:55</a:t>
            </a:r>
          </a:p>
        </p:txBody>
      </p:sp>
      <p:pic>
        <p:nvPicPr>
          <p:cNvPr id="14" name="Рисунок 14" descr="Изображение выглядит как текст, небо&#10;&#10;Автоматически созданное описание">
            <a:extLst>
              <a:ext uri="{FF2B5EF4-FFF2-40B4-BE49-F238E27FC236}">
                <a16:creationId xmlns:a16="http://schemas.microsoft.com/office/drawing/2014/main" id="{0074DEE6-A6DB-DE33-7A15-669C68036E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902999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22D69E-DB34-977A-AFEA-0F4231851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521" y="282800"/>
            <a:ext cx="4716231" cy="1288673"/>
          </a:xfrm>
        </p:spPr>
        <p:txBody>
          <a:bodyPr anchor="b">
            <a:normAutofit/>
          </a:bodyPr>
          <a:lstStyle/>
          <a:p>
            <a:endParaRPr lang="ru-RU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F3AC435-BBF6-3D70-6CBB-A2950FFB3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89" y="380137"/>
            <a:ext cx="4763801" cy="2395357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22DF5E2-0CD7-4BEC-8FBD-DD7AC1DEC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35537" y="618698"/>
            <a:ext cx="365021" cy="365021"/>
            <a:chOff x="149345" y="10991595"/>
            <a:chExt cx="365021" cy="36502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37C701E-5151-4086-9CF2-7F44AA38A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345" y="10991595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656C08E-A84B-4C76-9D3B-46237B5A9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345" y="10991595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4" name="Рисунок 4" descr="Изображение выглядит как текст, снимок экрана, экран&#10;&#10;Автоматически созданное описание">
            <a:extLst>
              <a:ext uri="{FF2B5EF4-FFF2-40B4-BE49-F238E27FC236}">
                <a16:creationId xmlns:a16="http://schemas.microsoft.com/office/drawing/2014/main" id="{E7206BA9-C024-E580-592F-9F19D57E2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109" y="2912545"/>
            <a:ext cx="7260007" cy="3569226"/>
          </a:xfrm>
          <a:prstGeom prst="rect">
            <a:avLst/>
          </a:prstGeom>
        </p:spPr>
      </p:pic>
      <p:grpSp>
        <p:nvGrpSpPr>
          <p:cNvPr id="18" name="Graphic 4">
            <a:extLst>
              <a:ext uri="{FF2B5EF4-FFF2-40B4-BE49-F238E27FC236}">
                <a16:creationId xmlns:a16="http://schemas.microsoft.com/office/drawing/2014/main" id="{72FB3F6E-946C-4B30-8EAA-64FA3056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888" y="5091324"/>
            <a:ext cx="975169" cy="975171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35" name="Freeform: Shape 18">
              <a:extLst>
                <a:ext uri="{FF2B5EF4-FFF2-40B4-BE49-F238E27FC236}">
                  <a16:creationId xmlns:a16="http://schemas.microsoft.com/office/drawing/2014/main" id="{A820447A-FA0D-448D-8513-13647DCEE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0F5A0F-E8FC-415B-BA7F-74C42D42C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20">
              <a:extLst>
                <a:ext uri="{FF2B5EF4-FFF2-40B4-BE49-F238E27FC236}">
                  <a16:creationId xmlns:a16="http://schemas.microsoft.com/office/drawing/2014/main" id="{D77443A5-2061-492B-AFF5-658AB7E7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276C0A3-C877-457C-917D-473FABC9E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9808886-A26A-41C2-9401-727236349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FB169C8-A66F-4AEC-BBEE-4DEBBE844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24">
              <a:extLst>
                <a:ext uri="{FF2B5EF4-FFF2-40B4-BE49-F238E27FC236}">
                  <a16:creationId xmlns:a16="http://schemas.microsoft.com/office/drawing/2014/main" id="{EEC418CD-F215-459D-8919-D5B5194EB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E034A84-840E-429B-9A4F-ECC31AB62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D050DBA-8800-4A73-84C0-34DC71A6B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D4BF35D-BFFA-45A5-8081-FEDD30757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28">
              <a:extLst>
                <a:ext uri="{FF2B5EF4-FFF2-40B4-BE49-F238E27FC236}">
                  <a16:creationId xmlns:a16="http://schemas.microsoft.com/office/drawing/2014/main" id="{36B354BD-25DC-42A0-9CE7-824686810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52C4A08-6644-42B7-8237-2AD5F0041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0">
              <a:extLst>
                <a:ext uri="{FF2B5EF4-FFF2-40B4-BE49-F238E27FC236}">
                  <a16:creationId xmlns:a16="http://schemas.microsoft.com/office/drawing/2014/main" id="{91D58C06-A184-4272-9824-2F0853518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22E9732-45B6-B7F3-AEE0-D418774F2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21" y="1715151"/>
            <a:ext cx="4716232" cy="4351338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78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2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883"/>
            <a:ext cx="1370098" cy="508993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6050274-04F5-403E-93CD-0F33B9B7E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8200" y="939828"/>
            <a:ext cx="2618796" cy="2388127"/>
            <a:chOff x="1674895" y="1345036"/>
            <a:chExt cx="5428610" cy="4210939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E156683D-D795-4D85-846C-9FF61160D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444340D-4FAB-43E4-A02D-436F9ADC3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049" y="801359"/>
            <a:ext cx="2695293" cy="2429060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F84962-B06B-3D1A-DCB5-EEF5A8AF0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049" y="920873"/>
            <a:ext cx="2695293" cy="2190031"/>
          </a:xfrm>
        </p:spPr>
        <p:txBody>
          <a:bodyPr>
            <a:normAutofit/>
          </a:bodyPr>
          <a:lstStyle/>
          <a:p>
            <a:pPr algn="ctr"/>
            <a:endParaRPr lang="ru-RU" sz="3200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71B77BB-79C3-8264-995F-A53AFBCE62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58" r="16297" b="4"/>
          <a:stretch/>
        </p:blipFill>
        <p:spPr>
          <a:xfrm>
            <a:off x="764912" y="882252"/>
            <a:ext cx="2537639" cy="2284544"/>
          </a:xfrm>
          <a:prstGeom prst="rect">
            <a:avLst/>
          </a:prstGeom>
        </p:spPr>
      </p:pic>
      <p:grpSp>
        <p:nvGrpSpPr>
          <p:cNvPr id="72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4463108"/>
            <a:ext cx="849365" cy="849366"/>
            <a:chOff x="5829300" y="3162300"/>
            <a:chExt cx="532256" cy="53225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DF6FB7D-8150-9FA7-8256-A5AEB2FF31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16524" y="801274"/>
            <a:ext cx="6782204" cy="4109581"/>
          </a:xfr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663D3B6A-4120-45F8-22F5-B1BA166B51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072" r="2" b="19800"/>
          <a:stretch/>
        </p:blipFill>
        <p:spPr>
          <a:xfrm>
            <a:off x="717617" y="3589346"/>
            <a:ext cx="2675951" cy="246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68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336EEA-147F-4850-FB51-3EAD5C22C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Source Sans Pro"/>
              </a:rPr>
              <a:t>Интерфейс калькулятора </a:t>
            </a:r>
            <a:endParaRPr lang="ru-RU" dirty="0"/>
          </a:p>
        </p:txBody>
      </p:sp>
      <p:pic>
        <p:nvPicPr>
          <p:cNvPr id="4" name="Рисунок 4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E3766F7F-E2EC-ECFF-37AD-AA0C5BF8D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88258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FC5984-6F8C-BEAF-9A8F-9D5890D49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95569A-D3B9-037D-2465-928E86C5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2" y="2125737"/>
            <a:ext cx="4463623" cy="4044463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9E00F87-86BE-4F3A-9141-35EC0659D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5" name="Рисунок 5" descr="Изображение выглядит как текст, графическая вставка&#10;&#10;Автоматически созданное описание">
            <a:extLst>
              <a:ext uri="{FF2B5EF4-FFF2-40B4-BE49-F238E27FC236}">
                <a16:creationId xmlns:a16="http://schemas.microsoft.com/office/drawing/2014/main" id="{E40AAC51-3E9C-EB85-B3E3-D02D10F6A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137" y="732391"/>
            <a:ext cx="4354601" cy="2590987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BAF167C-3D30-4736-A6B7-5965437B2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2526FE1-F016-34EC-A2E1-FCDC6C961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10" y="2638165"/>
            <a:ext cx="8523214" cy="3005450"/>
          </a:xfrm>
          <a:prstGeom prst="rect">
            <a:avLst/>
          </a:prstGeom>
        </p:spPr>
      </p:pic>
      <p:grpSp>
        <p:nvGrpSpPr>
          <p:cNvPr id="26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7150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11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13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BBF1CF-B783-83DC-37C6-BCC55BD0A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6000" b="1" cap="all" spc="1500">
              <a:ea typeface="Source Sans Pro SemiBold" panose="020B0603030403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03" name="Freeform: Shape 23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7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41B6D91-2847-F377-8DA0-F0E227E9E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367" y="601938"/>
            <a:ext cx="3327610" cy="2387561"/>
          </a:xfrm>
          <a:prstGeom prst="rect">
            <a:avLst/>
          </a:prstGeom>
        </p:spPr>
      </p:pic>
      <p:sp>
        <p:nvSpPr>
          <p:cNvPr id="205" name="Graphic 212">
            <a:extLst>
              <a:ext uri="{FF2B5EF4-FFF2-40B4-BE49-F238E27FC236}">
                <a16:creationId xmlns:a16="http://schemas.microsoft.com/office/drawing/2014/main" id="{A0569933-2A1F-487D-A657-990AFACA2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309" y="810623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" name="Graphic 212">
            <a:extLst>
              <a:ext uri="{FF2B5EF4-FFF2-40B4-BE49-F238E27FC236}">
                <a16:creationId xmlns:a16="http://schemas.microsoft.com/office/drawing/2014/main" id="{41A44955-0622-4C9F-BFD2-55277314E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309" y="810623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6BF5730-CE16-498B-B11C-000E7F587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475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3284B67-6F50-4C2E-904F-005438145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475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9A17049-CACE-141B-488E-F8F337068B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5732" y="2534696"/>
            <a:ext cx="9653568" cy="3734622"/>
          </a:xfrm>
          <a:prstGeom prst="rect">
            <a:avLst/>
          </a:prstGeom>
          <a:ln w="28575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CDDB94-3B9B-1A82-8C04-A507E87B3B06}"/>
              </a:ext>
            </a:extLst>
          </p:cNvPr>
          <p:cNvSpPr txBox="1"/>
          <p:nvPr/>
        </p:nvSpPr>
        <p:spPr>
          <a:xfrm>
            <a:off x="2956034" y="1156138"/>
            <a:ext cx="37180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Source Sans Pro"/>
              </a:rPr>
              <a:t>Момент эпичный </a:t>
            </a:r>
            <a:r>
              <a:rPr lang="ru-RU" dirty="0" err="1">
                <a:ea typeface="Source Sans Pro"/>
              </a:rPr>
              <a:t>типо</a:t>
            </a:r>
            <a:endParaRPr lang="ru-RU" dirty="0" err="1"/>
          </a:p>
        </p:txBody>
      </p:sp>
    </p:spTree>
    <p:extLst>
      <p:ext uri="{BB962C8B-B14F-4D97-AF65-F5344CB8AC3E}">
        <p14:creationId xmlns:p14="http://schemas.microsoft.com/office/powerpoint/2010/main" val="1349049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7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EFA83265-1AC2-AF1F-9C0A-3B4D94A79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021" y="480848"/>
            <a:ext cx="2743200" cy="2743200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B1F7D250-BA3B-992B-8527-2F37F13AA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296" y="402021"/>
            <a:ext cx="2743200" cy="2743200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3B74A9C-956F-D8FA-9133-AD0A91FE61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5537" y="752476"/>
            <a:ext cx="4227786" cy="238387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5C6A0D-0C3A-1CDE-869B-AE0AC758C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441" y="-186668"/>
            <a:ext cx="10515600" cy="1325563"/>
          </a:xfrm>
        </p:spPr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71715C6-7C3D-1D45-7477-55CBB2484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90953" y="3141252"/>
            <a:ext cx="9902058" cy="2324428"/>
          </a:xfrm>
        </p:spPr>
      </p:pic>
    </p:spTree>
    <p:extLst>
      <p:ext uri="{BB962C8B-B14F-4D97-AF65-F5344CB8AC3E}">
        <p14:creationId xmlns:p14="http://schemas.microsoft.com/office/powerpoint/2010/main" val="4291129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8BC2CD-8A30-A380-501B-A06280E9F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1DE9977-B86F-36E1-82F7-05969131D0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7939" y="484270"/>
            <a:ext cx="10602637" cy="4734909"/>
          </a:xfrm>
        </p:spPr>
      </p:pic>
      <p:pic>
        <p:nvPicPr>
          <p:cNvPr id="5" name="Рисунок 5" descr="Изображение выглядит как человек, солнце&#10;&#10;Автоматически созданное описание">
            <a:extLst>
              <a:ext uri="{FF2B5EF4-FFF2-40B4-BE49-F238E27FC236}">
                <a16:creationId xmlns:a16="http://schemas.microsoft.com/office/drawing/2014/main" id="{7199646C-1128-FAFC-E6E2-237F9B234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5009541"/>
            <a:ext cx="2743200" cy="154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346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4D43C-1831-FC40-B8B0-1408E891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, желтый&#10;&#10;Автоматически созданное описание">
            <a:extLst>
              <a:ext uri="{FF2B5EF4-FFF2-40B4-BE49-F238E27FC236}">
                <a16:creationId xmlns:a16="http://schemas.microsoft.com/office/drawing/2014/main" id="{7DB2AED0-3DEA-64DA-2469-65332506E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27" y="1584406"/>
            <a:ext cx="2905125" cy="4124325"/>
          </a:xfrm>
        </p:spPr>
      </p:pic>
      <p:pic>
        <p:nvPicPr>
          <p:cNvPr id="5" name="Рисунок 5" descr="Изображение выглядит как текст, желтый&#10;&#10;Автоматически созданное описание">
            <a:extLst>
              <a:ext uri="{FF2B5EF4-FFF2-40B4-BE49-F238E27FC236}">
                <a16:creationId xmlns:a16="http://schemas.microsoft.com/office/drawing/2014/main" id="{3EF8F95D-56A5-D78C-1833-006A3CB3C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503" y="1471518"/>
            <a:ext cx="2743200" cy="3914964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BC69EE8C-08A1-9E41-1E3C-E0127A0F6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4227" y="1645796"/>
            <a:ext cx="2743200" cy="3881718"/>
          </a:xfrm>
          <a:prstGeom prst="rect">
            <a:avLst/>
          </a:prstGeom>
        </p:spPr>
      </p:pic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BC83A2F5-B4C8-35D9-5588-941D6D50DB0A}"/>
              </a:ext>
            </a:extLst>
          </p:cNvPr>
          <p:cNvSpPr/>
          <p:nvPr/>
        </p:nvSpPr>
        <p:spPr>
          <a:xfrm>
            <a:off x="3284482" y="2285999"/>
            <a:ext cx="1103586" cy="2391103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ea typeface="Source Sans Pro"/>
              </a:rPr>
              <a:t>Ответ</a:t>
            </a:r>
            <a:endParaRPr lang="ru-RU" dirty="0"/>
          </a:p>
        </p:txBody>
      </p:sp>
      <p:sp>
        <p:nvSpPr>
          <p:cNvPr id="8" name="Стрелка: вправо 7">
            <a:extLst>
              <a:ext uri="{FF2B5EF4-FFF2-40B4-BE49-F238E27FC236}">
                <a16:creationId xmlns:a16="http://schemas.microsoft.com/office/drawing/2014/main" id="{BD91859D-A42C-831A-C1E6-567568AE8AF0}"/>
              </a:ext>
            </a:extLst>
          </p:cNvPr>
          <p:cNvSpPr/>
          <p:nvPr/>
        </p:nvSpPr>
        <p:spPr>
          <a:xfrm>
            <a:off x="7291551" y="2377965"/>
            <a:ext cx="1576550" cy="220717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ea typeface="Source Sans Pro"/>
              </a:rPr>
              <a:t>Нажали ровно повторно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8357659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FunkyShapesDarkVTI</vt:lpstr>
      <vt:lpstr>Работа с PyQt5 b QtDesigner</vt:lpstr>
      <vt:lpstr>Презентация PowerPoint</vt:lpstr>
      <vt:lpstr>Презентация PowerPoint</vt:lpstr>
      <vt:lpstr>Интерфейс калькулятора 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202</cp:revision>
  <dcterms:created xsi:type="dcterms:W3CDTF">2023-04-07T04:56:39Z</dcterms:created>
  <dcterms:modified xsi:type="dcterms:W3CDTF">2023-05-04T21:59:35Z</dcterms:modified>
</cp:coreProperties>
</file>

<file path=docProps/thumbnail.jpeg>
</file>